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12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94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64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03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38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66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43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23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53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46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42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33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7B931-BF93-49F3-8B42-9530A6551F63}" type="datetimeFigureOut">
              <a:rPr lang="fr-FR" smtClean="0"/>
              <a:t>23/06/2012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EA186-D707-41BF-8EF6-5A06297245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36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e 38"/>
          <p:cNvGrpSpPr/>
          <p:nvPr/>
        </p:nvGrpSpPr>
        <p:grpSpPr>
          <a:xfrm>
            <a:off x="678801" y="528886"/>
            <a:ext cx="5702527" cy="9053264"/>
            <a:chOff x="678801" y="528886"/>
            <a:chExt cx="5702527" cy="9053264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7295" y="1194630"/>
              <a:ext cx="4923868" cy="8387520"/>
            </a:xfrm>
            <a:prstGeom prst="rect">
              <a:avLst/>
            </a:prstGeom>
          </p:spPr>
        </p:pic>
        <p:sp>
          <p:nvSpPr>
            <p:cNvPr id="3" name="ZoneTexte 2"/>
            <p:cNvSpPr txBox="1"/>
            <p:nvPr/>
          </p:nvSpPr>
          <p:spPr>
            <a:xfrm>
              <a:off x="2498229" y="528886"/>
              <a:ext cx="19330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smtClean="0">
                  <a:latin typeface="Times New Roman" pitchFamily="18" charset="0"/>
                  <a:cs typeface="Times New Roman" pitchFamily="18" charset="0"/>
                </a:rPr>
                <a:t>TF51 </a:t>
              </a:r>
              <a:r>
                <a:rPr lang="fr-FR" sz="1200" b="1" u="sng" dirty="0" smtClean="0">
                  <a:latin typeface="Times New Roman" pitchFamily="18" charset="0"/>
                  <a:cs typeface="Times New Roman" pitchFamily="18" charset="0"/>
                </a:rPr>
                <a:t>Annexe à compléter</a:t>
              </a:r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fr-FR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678801" y="920552"/>
              <a:ext cx="5702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Times New Roman" pitchFamily="18" charset="0"/>
                  <a:cs typeface="Times New Roman" pitchFamily="18" charset="0"/>
                </a:rPr>
                <a:t>Nom :                                                     Prénom :                                      25 – 06 - 2012    </a:t>
              </a:r>
              <a:endParaRPr lang="fr-FR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1212751" y="4720208"/>
              <a:ext cx="357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200" baseline="-25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3314668" y="472020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200" baseline="-25000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314396" y="472020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200" baseline="-25000" dirty="0">
                  <a:latin typeface="Times New Roman" pitchFamily="18" charset="0"/>
                  <a:cs typeface="Times New Roman" pitchFamily="18" charset="0"/>
                </a:rPr>
                <a:t>Σ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5330892" y="4720208"/>
              <a:ext cx="3690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200" baseline="-25000" dirty="0">
                  <a:latin typeface="Times New Roman" pitchFamily="18" charset="0"/>
                  <a:cs typeface="Times New Roman" pitchFamily="18" charset="0"/>
                </a:rPr>
                <a:t>∞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235993" y="8867323"/>
              <a:ext cx="357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200" baseline="-25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3277709" y="8867323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200" baseline="-25000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329254" y="886732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l-GR" sz="1200" baseline="-25000" dirty="0" smtClean="0">
                  <a:latin typeface="Times New Roman" pitchFamily="18" charset="0"/>
                  <a:cs typeface="Times New Roman" pitchFamily="18" charset="0"/>
                </a:rPr>
                <a:t>Σ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335084" y="8867323"/>
              <a:ext cx="3690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200" baseline="-25000" dirty="0">
                  <a:latin typeface="Times New Roman" pitchFamily="18" charset="0"/>
                  <a:cs typeface="Times New Roman" pitchFamily="18" charset="0"/>
                </a:rPr>
                <a:t>∞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928911" y="1661964"/>
              <a:ext cx="4956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fr-FR" sz="1200" baseline="-25000" dirty="0" err="1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928911" y="4376936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fr-FR" sz="1200" baseline="-25000" dirty="0" err="1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5504071" y="1538139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fr-FR" sz="1200" baseline="-25000" dirty="0" smtClean="0">
                  <a:latin typeface="Times New Roman" pitchFamily="18" charset="0"/>
                  <a:cs typeface="Times New Roman" pitchFamily="18" charset="0"/>
                </a:rPr>
                <a:t>∞1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5504071" y="2640727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fr-FR" sz="1200" baseline="-25000" dirty="0" smtClean="0">
                  <a:latin typeface="Times New Roman" pitchFamily="18" charset="0"/>
                  <a:cs typeface="Times New Roman" pitchFamily="18" charset="0"/>
                </a:rPr>
                <a:t>∞2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2685678" y="1763316"/>
              <a:ext cx="356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2676153" y="4218062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734077" y="2144688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a′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4081296" y="2144688"/>
              <a:ext cx="3177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a″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724904" y="3912488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fr-FR" sz="1200" dirty="0">
                  <a:latin typeface="Times New Roman" pitchFamily="18" charset="0"/>
                  <a:cs typeface="Times New Roman" pitchFamily="18" charset="0"/>
                </a:rPr>
                <a:t>′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4067949" y="3837831"/>
              <a:ext cx="325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fr-FR" sz="1200" dirty="0">
                  <a:latin typeface="Times New Roman" pitchFamily="18" charset="0"/>
                  <a:cs typeface="Times New Roman" pitchFamily="18" charset="0"/>
                </a:rPr>
                <a:t>″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393726" y="2729527"/>
              <a:ext cx="2535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393726" y="421272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713112" y="8319834"/>
              <a:ext cx="356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2684537" y="6133703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870620" y="5558006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fr-FR" sz="1200" baseline="-25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870620" y="8440608"/>
              <a:ext cx="5549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fr-FR" sz="1200" baseline="-25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3173107" y="6217885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fr-FR" sz="1200" baseline="-250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3173107" y="8329359"/>
              <a:ext cx="5613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fr-FR" sz="1200" baseline="-25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4479404" y="6095603"/>
              <a:ext cx="4315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l-GR" sz="1200" baseline="-25000" dirty="0" smtClean="0"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fr-FR" sz="12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4479404" y="7988369"/>
              <a:ext cx="4315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l-GR" sz="1200" baseline="-25000" dirty="0" smtClean="0"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fr-FR" sz="12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2767211" y="6830541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b′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2776736" y="7911028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′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3823350" y="6826349"/>
              <a:ext cx="325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b″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3751342" y="7906836"/>
              <a:ext cx="3177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″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1391181" y="6044153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1391181" y="8194868"/>
              <a:ext cx="2535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fr-F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49580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80</Words>
  <Application>Microsoft Office PowerPoint</Application>
  <PresentationFormat>Format A4 (210 x 297 mm)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UTBM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Richard Herbach</dc:creator>
  <cp:lastModifiedBy>Richard Herbach</cp:lastModifiedBy>
  <cp:revision>11</cp:revision>
  <cp:lastPrinted>2012-06-23T12:23:48Z</cp:lastPrinted>
  <dcterms:created xsi:type="dcterms:W3CDTF">2012-06-23T06:39:58Z</dcterms:created>
  <dcterms:modified xsi:type="dcterms:W3CDTF">2012-06-23T12:29:04Z</dcterms:modified>
</cp:coreProperties>
</file>